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87" r:id="rId2"/>
    <p:sldId id="288" r:id="rId3"/>
    <p:sldId id="297" r:id="rId4"/>
    <p:sldId id="295" r:id="rId5"/>
    <p:sldId id="300" r:id="rId6"/>
    <p:sldId id="299" r:id="rId7"/>
    <p:sldId id="301" r:id="rId8"/>
    <p:sldId id="303" r:id="rId9"/>
    <p:sldId id="304" r:id="rId10"/>
    <p:sldId id="302" r:id="rId11"/>
    <p:sldId id="291" r:id="rId12"/>
  </p:sldIdLst>
  <p:sldSz cx="9144000" cy="6858000" type="screen4x3"/>
  <p:notesSz cx="6858000" cy="9144000"/>
  <p:embeddedFontLst>
    <p:embeddedFont>
      <p:font typeface="Gill Sans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9B0A1-5898-D4FA-5BE7-431FF72BBD12}" v="4" dt="2024-03-27T22:51:04.246"/>
    <p1510:client id="{3172686D-42FE-2DCE-C6D5-8958D42B6B95}" v="38" dt="2024-03-27T19:32:47.142"/>
    <p1510:client id="{6CE59647-B247-1F75-41EF-0824B9702F3B}" v="4239" dt="2024-03-27T20:25:53.583"/>
    <p1510:client id="{77F7C27C-B8FF-7B73-EC74-9619A671EE3D}" v="2" dt="2024-03-26T13:02:58.002"/>
    <p1510:client id="{D99D1D45-0774-E824-D810-A3795B969731}" v="589" dt="2024-03-26T12:57:00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fa477518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f2fa477518_0_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f2fa477518_0_1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745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56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49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10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46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09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85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16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40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ill Sans"/>
              <a:buNone/>
              <a:defRPr sz="600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628649" y="6129992"/>
            <a:ext cx="3540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628650" y="3554020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8AE2CBE-313A-956A-4E0C-F917CC54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" y="1"/>
            <a:ext cx="9144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6122" y="4618566"/>
            <a:ext cx="6291145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50" b="1" cap="all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122" y="3807155"/>
            <a:ext cx="6291145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3750" b="1" i="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143" y="831623"/>
            <a:ext cx="9141714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59A77-E601-2645-8CD4-1869E96E276E}"/>
              </a:ext>
            </a:extLst>
          </p:cNvPr>
          <p:cNvSpPr txBox="1"/>
          <p:nvPr userDrawn="1"/>
        </p:nvSpPr>
        <p:spPr>
          <a:xfrm>
            <a:off x="5070802" y="1118620"/>
            <a:ext cx="3277338" cy="34624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25" b="0" spc="38" baseline="0">
                <a:solidFill>
                  <a:schemeClr val="tx1"/>
                </a:solidFill>
                <a:latin typeface="+mn-lt"/>
              </a:rPr>
              <a:t>THE PREMIER CONFERENCE &amp; EXHIBITION ON COMPUTER GRAPHICS &amp; INTERACTIVE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C6D89-217A-91B4-088A-09DF8501D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125" y="820335"/>
            <a:ext cx="3277338" cy="1027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F1510-9A5B-B74B-0748-E512233827CA}"/>
              </a:ext>
            </a:extLst>
          </p:cNvPr>
          <p:cNvSpPr txBox="1"/>
          <p:nvPr userDrawn="1"/>
        </p:nvSpPr>
        <p:spPr>
          <a:xfrm>
            <a:off x="326137" y="6382111"/>
            <a:ext cx="4785404" cy="2267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50" spc="15" baseline="0">
                <a:solidFill>
                  <a:schemeClr val="accent4"/>
                </a:solidFill>
              </a:rPr>
              <a:t>© 2023 SIGGRAPH.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65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  <a:defRPr b="0" i="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388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628650" y="1753985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3"/>
          <p:cNvSpPr txBox="1"/>
          <p:nvPr/>
        </p:nvSpPr>
        <p:spPr>
          <a:xfrm>
            <a:off x="628649" y="6129992"/>
            <a:ext cx="3453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959291C-2710-69D1-97DE-988A2CC5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588" y="1275252"/>
            <a:ext cx="6291145" cy="2273759"/>
          </a:xfrm>
        </p:spPr>
        <p:txBody>
          <a:bodyPr>
            <a:normAutofit/>
          </a:bodyPr>
          <a:lstStyle/>
          <a:p>
            <a:r>
              <a:rPr lang="en-US" sz="5000" b="1">
                <a:solidFill>
                  <a:schemeClr val="tx1"/>
                </a:solidFill>
                <a:latin typeface="Arial"/>
              </a:rPr>
              <a:t>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703AD-A144-8993-4EAF-129837C930A3}"/>
              </a:ext>
            </a:extLst>
          </p:cNvPr>
          <p:cNvSpPr txBox="1"/>
          <p:nvPr/>
        </p:nvSpPr>
        <p:spPr>
          <a:xfrm>
            <a:off x="1870695" y="3555596"/>
            <a:ext cx="540261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SAMPLE </a:t>
            </a:r>
          </a:p>
          <a:p>
            <a:pPr algn="ctr"/>
            <a:r>
              <a:rPr lang="en-US" sz="3200" b="1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719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REFERENCES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7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Kirk Hogden</a:t>
            </a:r>
            <a:endParaRPr lang="en-US" sz="2600" b="1" dirty="0">
              <a:latin typeface="Arial"/>
              <a:cs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pic>
        <p:nvPicPr>
          <p:cNvPr id="3" name="Picture 2" descr="A person holding a dog&#10;&#10;Description automatically generated">
            <a:extLst>
              <a:ext uri="{FF2B5EF4-FFF2-40B4-BE49-F238E27FC236}">
                <a16:creationId xmlns:a16="http://schemas.microsoft.com/office/drawing/2014/main" id="{32A2BD21-995E-B869-3F2A-C560A3DF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76" y="2316734"/>
            <a:ext cx="2493456" cy="32644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795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INSPIRATION 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46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DEVELOPMENT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2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PARTICLE SYSTEMS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POST PROCESSING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48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BENCHMARKING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72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OPTIMISATION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28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DEMO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On-screen Show (4:3)</PresentationFormat>
  <Paragraphs>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Gill Sans</vt:lpstr>
      <vt:lpstr>Office Theme</vt:lpstr>
      <vt:lpstr>Mat</vt:lpstr>
      <vt:lpstr>Kirk Hogden</vt:lpstr>
      <vt:lpstr>INSPIRATION </vt:lpstr>
      <vt:lpstr>SHADER DEVELOPMENT</vt:lpstr>
      <vt:lpstr>PARTICLE SYSTEMS</vt:lpstr>
      <vt:lpstr>POST PROCESSING</vt:lpstr>
      <vt:lpstr>BENCHMARKING</vt:lpstr>
      <vt:lpstr>SHADER OPTIMISATION</vt:lpstr>
      <vt:lpstr>DEMO VIDEO</vt:lpstr>
      <vt:lpstr>REFLECTION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COMP-1872  Interactive Media Development 2023/24</dc:title>
  <cp:lastModifiedBy>Kirk Hogden</cp:lastModifiedBy>
  <cp:revision>3</cp:revision>
  <dcterms:modified xsi:type="dcterms:W3CDTF">2024-03-30T00:00:43Z</dcterms:modified>
</cp:coreProperties>
</file>